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8"/>
  </p:notesMasterIdLst>
  <p:sldIdLst>
    <p:sldId id="294" r:id="rId2"/>
    <p:sldId id="295" r:id="rId3"/>
    <p:sldId id="363" r:id="rId4"/>
    <p:sldId id="371" r:id="rId5"/>
    <p:sldId id="367" r:id="rId6"/>
    <p:sldId id="293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357" r:id="rId30"/>
    <p:sldId id="1080" r:id="rId31"/>
    <p:sldId id="1081" r:id="rId32"/>
    <p:sldId id="1082" r:id="rId33"/>
    <p:sldId id="1083" r:id="rId34"/>
    <p:sldId id="1084" r:id="rId35"/>
    <p:sldId id="1085" r:id="rId36"/>
    <p:sldId id="1086" r:id="rId37"/>
    <p:sldId id="1087" r:id="rId38"/>
    <p:sldId id="1088" r:id="rId39"/>
    <p:sldId id="1089" r:id="rId40"/>
    <p:sldId id="1090" r:id="rId41"/>
    <p:sldId id="1091" r:id="rId42"/>
    <p:sldId id="1040" r:id="rId43"/>
    <p:sldId id="1063" r:id="rId44"/>
    <p:sldId id="1064" r:id="rId45"/>
    <p:sldId id="1065" r:id="rId46"/>
    <p:sldId id="1066" r:id="rId47"/>
    <p:sldId id="1067" r:id="rId48"/>
    <p:sldId id="1068" r:id="rId49"/>
    <p:sldId id="1069" r:id="rId50"/>
    <p:sldId id="1070" r:id="rId51"/>
    <p:sldId id="1071" r:id="rId52"/>
    <p:sldId id="1072" r:id="rId53"/>
    <p:sldId id="1073" r:id="rId54"/>
    <p:sldId id="1074" r:id="rId55"/>
    <p:sldId id="1075" r:id="rId56"/>
    <p:sldId id="1076" r:id="rId57"/>
    <p:sldId id="1077" r:id="rId58"/>
    <p:sldId id="1078" r:id="rId59"/>
    <p:sldId id="1079" r:id="rId60"/>
    <p:sldId id="896" r:id="rId61"/>
    <p:sldId id="1092" r:id="rId62"/>
    <p:sldId id="1093" r:id="rId63"/>
    <p:sldId id="1094" r:id="rId64"/>
    <p:sldId id="1095" r:id="rId65"/>
    <p:sldId id="1096" r:id="rId66"/>
    <p:sldId id="1097" r:id="rId67"/>
    <p:sldId id="1098" r:id="rId68"/>
    <p:sldId id="1099" r:id="rId69"/>
    <p:sldId id="1100" r:id="rId70"/>
    <p:sldId id="1101" r:id="rId71"/>
    <p:sldId id="1102" r:id="rId72"/>
    <p:sldId id="1103" r:id="rId73"/>
    <p:sldId id="1104" r:id="rId74"/>
    <p:sldId id="1039" r:id="rId75"/>
    <p:sldId id="361" r:id="rId76"/>
    <p:sldId id="359" r:id="rId77"/>
    <p:sldId id="603" r:id="rId78"/>
    <p:sldId id="604" r:id="rId79"/>
    <p:sldId id="895" r:id="rId80"/>
    <p:sldId id="605" r:id="rId81"/>
    <p:sldId id="716" r:id="rId82"/>
    <p:sldId id="389" r:id="rId83"/>
    <p:sldId id="1105" r:id="rId84"/>
    <p:sldId id="1106" r:id="rId85"/>
    <p:sldId id="1107" r:id="rId86"/>
    <p:sldId id="1108" r:id="rId87"/>
    <p:sldId id="1109" r:id="rId88"/>
    <p:sldId id="1110" r:id="rId89"/>
    <p:sldId id="1111" r:id="rId90"/>
    <p:sldId id="1112" r:id="rId91"/>
    <p:sldId id="1113" r:id="rId92"/>
    <p:sldId id="1114" r:id="rId93"/>
    <p:sldId id="1115" r:id="rId94"/>
    <p:sldId id="1116" r:id="rId95"/>
    <p:sldId id="1117" r:id="rId96"/>
    <p:sldId id="1118" r:id="rId97"/>
    <p:sldId id="1119" r:id="rId98"/>
    <p:sldId id="1120" r:id="rId99"/>
    <p:sldId id="1121" r:id="rId100"/>
    <p:sldId id="1122" r:id="rId101"/>
    <p:sldId id="1123" r:id="rId102"/>
    <p:sldId id="1124" r:id="rId103"/>
    <p:sldId id="1125" r:id="rId104"/>
    <p:sldId id="1126" r:id="rId105"/>
    <p:sldId id="1127" r:id="rId106"/>
    <p:sldId id="1128" r:id="rId107"/>
    <p:sldId id="1129" r:id="rId108"/>
    <p:sldId id="1130" r:id="rId109"/>
    <p:sldId id="1131" r:id="rId110"/>
    <p:sldId id="1132" r:id="rId111"/>
    <p:sldId id="1133" r:id="rId112"/>
    <p:sldId id="1134" r:id="rId113"/>
    <p:sldId id="1135" r:id="rId114"/>
    <p:sldId id="1136" r:id="rId115"/>
    <p:sldId id="1137" r:id="rId116"/>
    <p:sldId id="1138" r:id="rId117"/>
    <p:sldId id="1139" r:id="rId118"/>
    <p:sldId id="1140" r:id="rId119"/>
    <p:sldId id="390" r:id="rId120"/>
    <p:sldId id="1141" r:id="rId121"/>
    <p:sldId id="1142" r:id="rId122"/>
    <p:sldId id="1143" r:id="rId123"/>
    <p:sldId id="1144" r:id="rId124"/>
    <p:sldId id="1145" r:id="rId125"/>
    <p:sldId id="1146" r:id="rId126"/>
    <p:sldId id="1147" r:id="rId127"/>
    <p:sldId id="1148" r:id="rId128"/>
    <p:sldId id="1149" r:id="rId129"/>
    <p:sldId id="1150" r:id="rId130"/>
    <p:sldId id="1151" r:id="rId131"/>
    <p:sldId id="1152" r:id="rId132"/>
    <p:sldId id="1153" r:id="rId133"/>
    <p:sldId id="1154" r:id="rId134"/>
    <p:sldId id="1155" r:id="rId135"/>
    <p:sldId id="1156" r:id="rId136"/>
    <p:sldId id="1157" r:id="rId137"/>
    <p:sldId id="1158" r:id="rId138"/>
    <p:sldId id="1159" r:id="rId139"/>
    <p:sldId id="1160" r:id="rId140"/>
    <p:sldId id="1161" r:id="rId141"/>
    <p:sldId id="1162" r:id="rId142"/>
    <p:sldId id="1163" r:id="rId143"/>
    <p:sldId id="1164" r:id="rId144"/>
    <p:sldId id="1165" r:id="rId145"/>
    <p:sldId id="1166" r:id="rId146"/>
    <p:sldId id="1167" r:id="rId147"/>
    <p:sldId id="1168" r:id="rId148"/>
    <p:sldId id="1169" r:id="rId149"/>
    <p:sldId id="1170" r:id="rId150"/>
    <p:sldId id="1171" r:id="rId151"/>
    <p:sldId id="1172" r:id="rId152"/>
    <p:sldId id="1173" r:id="rId153"/>
    <p:sldId id="1174" r:id="rId154"/>
    <p:sldId id="1175" r:id="rId155"/>
    <p:sldId id="391" r:id="rId156"/>
    <p:sldId id="1176" r:id="rId157"/>
    <p:sldId id="1177" r:id="rId158"/>
    <p:sldId id="1178" r:id="rId159"/>
    <p:sldId id="1179" r:id="rId160"/>
    <p:sldId id="1180" r:id="rId161"/>
    <p:sldId id="1181" r:id="rId162"/>
    <p:sldId id="1182" r:id="rId163"/>
    <p:sldId id="1183" r:id="rId164"/>
    <p:sldId id="1184" r:id="rId165"/>
    <p:sldId id="1185" r:id="rId166"/>
    <p:sldId id="1186" r:id="rId167"/>
    <p:sldId id="1187" r:id="rId168"/>
    <p:sldId id="1188" r:id="rId169"/>
    <p:sldId id="1189" r:id="rId170"/>
    <p:sldId id="1190" r:id="rId171"/>
    <p:sldId id="1191" r:id="rId172"/>
    <p:sldId id="1192" r:id="rId173"/>
    <p:sldId id="1193" r:id="rId174"/>
    <p:sldId id="1194" r:id="rId175"/>
    <p:sldId id="1195" r:id="rId176"/>
    <p:sldId id="1196" r:id="rId177"/>
    <p:sldId id="1197" r:id="rId178"/>
    <p:sldId id="1198" r:id="rId179"/>
    <p:sldId id="1199" r:id="rId180"/>
    <p:sldId id="1200" r:id="rId181"/>
    <p:sldId id="1201" r:id="rId182"/>
    <p:sldId id="1202" r:id="rId183"/>
    <p:sldId id="1203" r:id="rId184"/>
    <p:sldId id="1204" r:id="rId185"/>
    <p:sldId id="1205" r:id="rId186"/>
    <p:sldId id="1206" r:id="rId187"/>
    <p:sldId id="1207" r:id="rId188"/>
    <p:sldId id="1208" r:id="rId189"/>
    <p:sldId id="1209" r:id="rId190"/>
    <p:sldId id="1210" r:id="rId191"/>
    <p:sldId id="1211" r:id="rId192"/>
    <p:sldId id="1212" r:id="rId193"/>
    <p:sldId id="1213" r:id="rId194"/>
    <p:sldId id="1214" r:id="rId195"/>
    <p:sldId id="1215" r:id="rId196"/>
    <p:sldId id="1216" r:id="rId197"/>
    <p:sldId id="1217" r:id="rId198"/>
    <p:sldId id="1218" r:id="rId199"/>
    <p:sldId id="1219" r:id="rId200"/>
    <p:sldId id="1220" r:id="rId201"/>
    <p:sldId id="1221" r:id="rId202"/>
    <p:sldId id="1222" r:id="rId203"/>
    <p:sldId id="1223" r:id="rId204"/>
    <p:sldId id="1224" r:id="rId205"/>
    <p:sldId id="1225" r:id="rId206"/>
    <p:sldId id="1226" r:id="rId207"/>
    <p:sldId id="1227" r:id="rId208"/>
    <p:sldId id="1228" r:id="rId209"/>
    <p:sldId id="1229" r:id="rId210"/>
    <p:sldId id="1230" r:id="rId211"/>
    <p:sldId id="1231" r:id="rId212"/>
    <p:sldId id="1232" r:id="rId213"/>
    <p:sldId id="1233" r:id="rId214"/>
    <p:sldId id="1234" r:id="rId215"/>
    <p:sldId id="1235" r:id="rId216"/>
    <p:sldId id="1236" r:id="rId217"/>
    <p:sldId id="1237" r:id="rId218"/>
    <p:sldId id="1238" r:id="rId219"/>
    <p:sldId id="1239" r:id="rId220"/>
    <p:sldId id="1240" r:id="rId221"/>
    <p:sldId id="1241" r:id="rId222"/>
    <p:sldId id="1242" r:id="rId223"/>
    <p:sldId id="1243" r:id="rId224"/>
    <p:sldId id="1244" r:id="rId225"/>
    <p:sldId id="1245" r:id="rId226"/>
    <p:sldId id="673" r:id="rId227"/>
    <p:sldId id="1246" r:id="rId228"/>
    <p:sldId id="1247" r:id="rId229"/>
    <p:sldId id="1248" r:id="rId230"/>
    <p:sldId id="1249" r:id="rId231"/>
    <p:sldId id="1250" r:id="rId232"/>
    <p:sldId id="1251" r:id="rId233"/>
    <p:sldId id="1252" r:id="rId234"/>
    <p:sldId id="1253" r:id="rId235"/>
    <p:sldId id="1254" r:id="rId236"/>
    <p:sldId id="1255" r:id="rId237"/>
    <p:sldId id="1256" r:id="rId238"/>
    <p:sldId id="1257" r:id="rId239"/>
    <p:sldId id="1258" r:id="rId240"/>
    <p:sldId id="1259" r:id="rId241"/>
    <p:sldId id="1260" r:id="rId242"/>
    <p:sldId id="1261" r:id="rId243"/>
    <p:sldId id="1262" r:id="rId244"/>
    <p:sldId id="1263" r:id="rId245"/>
    <p:sldId id="1264" r:id="rId246"/>
    <p:sldId id="1265" r:id="rId247"/>
    <p:sldId id="1266" r:id="rId248"/>
    <p:sldId id="1267" r:id="rId249"/>
    <p:sldId id="1268" r:id="rId250"/>
    <p:sldId id="1269" r:id="rId251"/>
    <p:sldId id="1270" r:id="rId252"/>
    <p:sldId id="1271" r:id="rId253"/>
    <p:sldId id="1272" r:id="rId254"/>
    <p:sldId id="1273" r:id="rId255"/>
    <p:sldId id="1274" r:id="rId256"/>
    <p:sldId id="1275" r:id="rId2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3513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11.png"/><Relationship Id="rId7" Type="http://schemas.openxmlformats.org/officeDocument/2006/relationships/image" Target="../media/image1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11.png"/><Relationship Id="rId4" Type="http://schemas.openxmlformats.org/officeDocument/2006/relationships/image" Target="../media/image18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11.png"/><Relationship Id="rId4" Type="http://schemas.openxmlformats.org/officeDocument/2006/relationships/image" Target="../media/image18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22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1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2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9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38676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69020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64661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9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88129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698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66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8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2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9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1612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751631668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6839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71536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9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68420754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90081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55370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81239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46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585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552359968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98507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80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537791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23371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0026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24074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9569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7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1" y="1647569"/>
            <a:ext cx="9531796" cy="46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3201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28151781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63151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2351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98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20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0226826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6150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40661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9491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6098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105148960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3073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6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34156312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3135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007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38902134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4300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4634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6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2244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173700303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1855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582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96484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408658640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12920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3165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97156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6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5661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081829172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4817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4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1336788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49830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338811502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188241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5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540935872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749867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45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015226124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1803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8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469198487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700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1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6001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73447082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3353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412609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24873612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392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34547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1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98833285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73379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5640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83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22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58766435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34157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91727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9958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236397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4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47010203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42878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15230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94030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43224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29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36730642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44586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64126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56644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23234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71448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9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82351283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7498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16059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7998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27954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0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25790094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77176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28935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96359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96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7963880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62518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8114029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45754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9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0543840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41067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26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63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64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1233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3752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중복확인을 위한 기존의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없애고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이용한 아이디 중복체크</a:t>
            </a:r>
            <a:endParaRPr lang="ko-KR" altLang="en-US" dirty="0"/>
          </a:p>
        </p:txBody>
      </p:sp>
      <p:pic>
        <p:nvPicPr>
          <p:cNvPr id="1026" name="Picture 2" descr="C:\Users\ezen-033\Desktop\ppt\회원가입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1352380"/>
            <a:ext cx="4983372" cy="1392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zen-033\Desktop\ppt\회원가입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3003880"/>
            <a:ext cx="4983372" cy="13764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zen-033\Desktop\ppt\회원가입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8" y="4712939"/>
            <a:ext cx="4983372" cy="13134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84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2634" y="1855757"/>
            <a:ext cx="4872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</a:t>
            </a:r>
            <a:r>
              <a:rPr lang="ko-KR" altLang="en-US" dirty="0" err="1" smtClean="0"/>
              <a:t>입력창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Focusout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en-US" altLang="ko-KR" dirty="0" err="1" smtClean="0"/>
              <a:t>idChk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실행</a:t>
            </a:r>
            <a:endParaRPr lang="en-US" altLang="ko-KR" dirty="0" smtClean="0"/>
          </a:p>
          <a:p>
            <a:r>
              <a:rPr lang="en-US" altLang="ko-KR" dirty="0" smtClean="0">
                <a:sym typeface="Wingdings" panose="05000000000000000000" pitchFamily="2" charset="2"/>
              </a:rPr>
              <a:t>-&gt; id</a:t>
            </a:r>
            <a:r>
              <a:rPr lang="ko-KR" altLang="en-US" dirty="0" smtClean="0">
                <a:sym typeface="Wingdings" panose="05000000000000000000" pitchFamily="2" charset="2"/>
              </a:rPr>
              <a:t>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미만일 시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아이디 최소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자 이상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 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5</a:t>
            </a:r>
            <a:r>
              <a:rPr lang="ko-KR" altLang="en-US" dirty="0" smtClean="0">
                <a:sym typeface="Wingdings" panose="05000000000000000000" pitchFamily="2" charset="2"/>
              </a:rPr>
              <a:t>자 이상이지만 이미 등록된 경우 내용을 지우고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이미 등록된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.’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-&gt; 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아이디인 경우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사용 가능한 아이디입니다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팝업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2050" name="Picture 2" descr="C:\Users\ezen-033\Desktop\ppt\회원가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5" y="1646955"/>
            <a:ext cx="5330960" cy="3687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9268" y="2065866"/>
            <a:ext cx="2489200" cy="347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7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AJAX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이용한 아이디 중복체크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644" y="3213580"/>
            <a:ext cx="1060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아이디 중복체크를 위한 </a:t>
            </a:r>
            <a:r>
              <a:rPr lang="ko-KR" altLang="en-US" dirty="0" err="1" smtClean="0">
                <a:sym typeface="Wingdings" panose="05000000000000000000" pitchFamily="2" charset="2"/>
              </a:rPr>
              <a:t>웹서블릿</a:t>
            </a:r>
            <a:r>
              <a:rPr lang="en-US" altLang="ko-KR" dirty="0" smtClean="0">
                <a:sym typeface="Wingdings" panose="05000000000000000000" pitchFamily="2" charset="2"/>
              </a:rPr>
              <a:t>(IdChk.java), </a:t>
            </a:r>
            <a:r>
              <a:rPr lang="ko-KR" altLang="en-US" dirty="0" smtClean="0">
                <a:sym typeface="Wingdings" panose="05000000000000000000" pitchFamily="2" charset="2"/>
              </a:rPr>
              <a:t>내부에서 </a:t>
            </a:r>
            <a:r>
              <a:rPr lang="en-US" altLang="ko-KR" dirty="0" err="1" smtClean="0">
                <a:sym typeface="Wingdings" panose="05000000000000000000" pitchFamily="2" charset="2"/>
              </a:rPr>
              <a:t>MemberDao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객체를 이용하여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아이디 중복 체크를 위한 </a:t>
            </a:r>
            <a:r>
              <a:rPr lang="en-US" altLang="ko-KR" dirty="0" smtClean="0">
                <a:sym typeface="Wingdings" panose="05000000000000000000" pitchFamily="2" charset="2"/>
              </a:rPr>
              <a:t>JSON</a:t>
            </a:r>
            <a:r>
              <a:rPr lang="ko-KR" altLang="en-US" dirty="0" smtClean="0">
                <a:sym typeface="Wingdings" panose="05000000000000000000" pitchFamily="2" charset="2"/>
              </a:rPr>
              <a:t>생성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pic>
        <p:nvPicPr>
          <p:cNvPr id="3074" name="Picture 2" descr="C:\Users\ezen-033\Desktop\ppt\회원가입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57" y="1616139"/>
            <a:ext cx="8832835" cy="1436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회원가입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0" y="4578350"/>
            <a:ext cx="4400550" cy="95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-033\Desktop\ppt\회원가입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33" y="4578350"/>
            <a:ext cx="4200525" cy="933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79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ppt\회원가입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71" y="1690629"/>
            <a:ext cx="6659563" cy="4810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00667" y="1964267"/>
            <a:ext cx="3344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이동과 </a:t>
            </a:r>
            <a:r>
              <a:rPr lang="en-US" altLang="ko-KR" dirty="0" err="1" smtClean="0"/>
              <a:t>InsertMember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위한 컨트롤러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따로 </a:t>
            </a:r>
            <a:r>
              <a:rPr lang="en-US" altLang="ko-KR" dirty="0" smtClean="0"/>
              <a:t>Service </a:t>
            </a:r>
            <a:r>
              <a:rPr lang="ko-KR" altLang="en-US" dirty="0" smtClean="0"/>
              <a:t>객체를 두지 않고 직접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SignUp.java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55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97667" y="3022599"/>
            <a:ext cx="2048934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 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67032" y="3022599"/>
            <a:ext cx="2409035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회원가입 완료페이지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15733" y="2573867"/>
            <a:ext cx="8467" cy="4317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497667" y="2015067"/>
            <a:ext cx="1811866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IdChk.java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6983" y="4699000"/>
            <a:ext cx="3081866" cy="88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SignUp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3" idx="3"/>
            <a:endCxn id="6" idx="1"/>
          </p:cNvCxnSpPr>
          <p:nvPr/>
        </p:nvCxnSpPr>
        <p:spPr>
          <a:xfrm>
            <a:off x="4546601" y="3530599"/>
            <a:ext cx="520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25133" y="2789766"/>
            <a:ext cx="5672667" cy="3136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055533" y="4106333"/>
            <a:ext cx="330200" cy="508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9533" y="4179899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 insert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19316" y="2605100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749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1912802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18841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1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3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78001193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50648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889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82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70747715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843227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2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2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676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4513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3347945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4765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0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4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3181942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95997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9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12662492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957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72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98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37295200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52311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78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89" y="1733550"/>
            <a:ext cx="8659211" cy="4309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838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71545296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41621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496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59950054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2838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63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06676807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74536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3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4904959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0511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788478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37199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5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4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82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관리 흐름도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10933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세미나예약관리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5800" y="2937908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2937916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밋업예약관리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54334" y="2937912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이용후기관리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389534" y="2937910"/>
            <a:ext cx="1845733" cy="82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문의사항관리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6" idx="3"/>
            <a:endCxn id="3" idx="1"/>
          </p:cNvCxnSpPr>
          <p:nvPr/>
        </p:nvCxnSpPr>
        <p:spPr>
          <a:xfrm>
            <a:off x="2531533" y="3348542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656666" y="3369707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849532" y="3369715"/>
            <a:ext cx="279400" cy="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9033932" y="3369731"/>
            <a:ext cx="32173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682066" y="4351838"/>
            <a:ext cx="2387600" cy="897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MyPage</a:t>
            </a:r>
            <a:r>
              <a:rPr lang="en-US" altLang="ko-KR" dirty="0" smtClean="0">
                <a:solidFill>
                  <a:schemeClr val="tx1"/>
                </a:solidFill>
              </a:rPr>
              <a:t> 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1000" y="2633105"/>
            <a:ext cx="11430000" cy="3132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761070" y="2002339"/>
            <a:ext cx="1117601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리스트조</a:t>
            </a:r>
            <a:r>
              <a:rPr lang="ko-KR" altLang="en-US" sz="1400" dirty="0"/>
              <a:t>회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31069" y="2002339"/>
            <a:ext cx="1134536" cy="3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</a:t>
            </a:r>
            <a:r>
              <a:rPr lang="ko-KR" altLang="en-US" sz="1400" dirty="0"/>
              <a:t>세</a:t>
            </a:r>
            <a:r>
              <a:rPr lang="ko-KR" altLang="en-US" sz="1400" dirty="0" smtClean="0"/>
              <a:t>조회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4296836" y="2002339"/>
            <a:ext cx="1202267" cy="334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삭제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74467" y="435183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671233" y="2412971"/>
            <a:ext cx="359836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8337" y="2412971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296836" y="2412971"/>
            <a:ext cx="601133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64" name="TextBox 11263"/>
          <p:cNvSpPr txBox="1"/>
          <p:nvPr/>
        </p:nvSpPr>
        <p:spPr>
          <a:xfrm>
            <a:off x="4936066" y="2448439"/>
            <a:ext cx="98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AJAX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7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ppt\마이페이지세미나\세미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624744"/>
            <a:ext cx="8391634" cy="46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42400" y="1981200"/>
            <a:ext cx="27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9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7624" y="1642534"/>
            <a:ext cx="5466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로딩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xhr</a:t>
            </a:r>
            <a:r>
              <a:rPr lang="ko-KR" altLang="en-US" dirty="0" smtClean="0"/>
              <a:t>객체를 이용하여 리스트 데이터 요청</a:t>
            </a:r>
            <a:r>
              <a:rPr lang="en-US" altLang="ko-KR" dirty="0" smtClean="0"/>
              <a:t>,</a:t>
            </a:r>
            <a:r>
              <a:rPr lang="ko-KR" altLang="en-US" dirty="0" smtClean="0"/>
              <a:t> 데이터를 받아서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createElement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appendChild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 완성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C:\Users\ezen-033\Desktop\ppt\마이페이지세미나\세미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28" y="1504421"/>
            <a:ext cx="4943475" cy="2781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ppt\마이페이지세미나\세미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47" y="2709332"/>
            <a:ext cx="3060529" cy="3997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999" y="1905000"/>
            <a:ext cx="30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클릭 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모달창이</a:t>
            </a:r>
            <a:r>
              <a:rPr lang="ko-KR" altLang="en-US" dirty="0" smtClean="0"/>
              <a:t> 팝업 되며 해당 내용 로딩</a:t>
            </a:r>
            <a:endParaRPr lang="ko-KR" altLang="en-US" dirty="0"/>
          </a:p>
        </p:txBody>
      </p:sp>
      <p:pic>
        <p:nvPicPr>
          <p:cNvPr id="2050" name="Picture 2" descr="C:\Users\ezen-033\Desktop\ppt\마이페이지세미나\세미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37257"/>
            <a:ext cx="7937189" cy="46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8133" y="1815531"/>
            <a:ext cx="3420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만들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li Element</a:t>
            </a:r>
            <a:r>
              <a:rPr lang="ko-KR" altLang="en-US" dirty="0" smtClean="0"/>
              <a:t>의 속성에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데이터를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이후</a:t>
            </a:r>
            <a:r>
              <a:rPr lang="en-US" altLang="ko-KR" dirty="0"/>
              <a:t> </a:t>
            </a:r>
            <a:r>
              <a:rPr lang="ko-KR" altLang="en-US" dirty="0" smtClean="0"/>
              <a:t>상세정보를 확인 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또 접속하지 않고 내용 로딩</a:t>
            </a:r>
            <a:endParaRPr lang="ko-KR" altLang="en-US" dirty="0"/>
          </a:p>
        </p:txBody>
      </p:sp>
      <p:pic>
        <p:nvPicPr>
          <p:cNvPr id="4098" name="Picture 2" descr="C:\Users\ezen-033\Desktop\ppt\마이페이지세미나\세미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9" y="1684098"/>
            <a:ext cx="7697788" cy="43624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0332" y="5355166"/>
            <a:ext cx="2184401" cy="198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7933" y="1815531"/>
            <a:ext cx="375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상세정보 로딩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속성에 저장해놨던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데이터를 통해서</a:t>
            </a:r>
            <a:endParaRPr lang="en-US" altLang="ko-KR" dirty="0" smtClean="0"/>
          </a:p>
          <a:p>
            <a:r>
              <a:rPr lang="ko-KR" altLang="en-US" dirty="0" smtClean="0"/>
              <a:t>내용 변경</a:t>
            </a:r>
            <a:endParaRPr lang="ko-KR" altLang="en-US" dirty="0"/>
          </a:p>
        </p:txBody>
      </p:sp>
      <p:pic>
        <p:nvPicPr>
          <p:cNvPr id="5122" name="Picture 2" descr="C:\Users\ezen-033\Desktop\ppt\마이페이지세미나\세미나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48" y="1883264"/>
            <a:ext cx="6888343" cy="24026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94000" y="3623733"/>
            <a:ext cx="1947333" cy="39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146" name="Picture 2" descr="C:\Users\ezen-033\Desktop\ppt\마이페이지세미나\삭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2" y="2018761"/>
            <a:ext cx="4969975" cy="3556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ppt\마이페이지세미나\삭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59" y="1557329"/>
            <a:ext cx="5379218" cy="44794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" y="1930927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4867" y="2819400"/>
            <a:ext cx="34628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2345267"/>
            <a:ext cx="331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code</a:t>
            </a:r>
            <a:r>
              <a:rPr lang="ko-KR" altLang="en-US" dirty="0" smtClean="0"/>
              <a:t>번호를 넘김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Dao</a:t>
            </a:r>
            <a:r>
              <a:rPr lang="ko-KR" altLang="en-US" dirty="0" smtClean="0"/>
              <a:t>에서 삭제작업 진행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 결과 반환</a:t>
            </a:r>
            <a:endParaRPr lang="ko-KR" altLang="en-US" dirty="0"/>
          </a:p>
        </p:txBody>
      </p:sp>
      <p:pic>
        <p:nvPicPr>
          <p:cNvPr id="8194" name="Picture 2" descr="C:\Users\ezen-033\Desktop\ppt\마이페이지세미나\삭제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1" y="1655313"/>
            <a:ext cx="7414495" cy="1941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6241" y="1255782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SemiDelete.java</a:t>
            </a:r>
            <a:endParaRPr lang="ko-KR" altLang="en-US" dirty="0"/>
          </a:p>
        </p:txBody>
      </p:sp>
      <p:pic>
        <p:nvPicPr>
          <p:cNvPr id="8197" name="Picture 5" descr="C:\Users\ezen-033\Desktop\ppt\마이페이지세미나\삭제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70" y="3596869"/>
            <a:ext cx="6323205" cy="29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3642" y="320067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SeminarDao.java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3267" y="3596869"/>
            <a:ext cx="821266" cy="255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삭제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18" name="Picture 2" descr="C:\Users\ezen-033\Desktop\ppt\마이페이지세미나\삭제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9" y="2326450"/>
            <a:ext cx="3315998" cy="1080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ezen-033\Desktop\ppt\마이페이지세미나\삭제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29" y="2297585"/>
            <a:ext cx="6726238" cy="3914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69" y="1752600"/>
            <a:ext cx="242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6629" y="1681665"/>
            <a:ext cx="214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결과에 따른 작업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574640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66131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39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805879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08641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8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894619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0735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2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2062206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00315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35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3177276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49305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61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448929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8609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35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51899387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864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13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11541139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15221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2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78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18475715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6679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4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27636418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94092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45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81402195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49599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0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82132984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3769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8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8476126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8452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29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19354732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68334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3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051088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87411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38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16230157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7515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5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52168783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4590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7901220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650149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3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99813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7901498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996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4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44913868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0340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5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2555213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9630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20581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09768460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90680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30804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9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89340651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2691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94036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1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7854576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17767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97293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18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1439458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99219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923730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87277" y="2209229"/>
            <a:ext cx="7721600" cy="1143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68" y="3855562"/>
            <a:ext cx="6667500" cy="2876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8017933" y="5723468"/>
            <a:ext cx="189754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5" y="934709"/>
            <a:ext cx="8048724" cy="567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532533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4" y="1292051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>
            <a:off x="2949714" y="2025476"/>
            <a:ext cx="1166099" cy="1377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9" y="3383285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06" y="1308984"/>
            <a:ext cx="5191125" cy="1038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874933" y="2347209"/>
            <a:ext cx="1471136" cy="281745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56596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1685124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349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7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65326177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239668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50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41472679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0677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91679939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86351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9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3" y="1252419"/>
            <a:ext cx="7991654" cy="478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1783" y="2286000"/>
            <a:ext cx="799165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81255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3934884"/>
            <a:ext cx="5905500" cy="262890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601980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40208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2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96193107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5843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7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82809741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6000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3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960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2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3" y="1000125"/>
            <a:ext cx="8311953" cy="532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06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9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62133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09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9" y="1323973"/>
            <a:ext cx="6549866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6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1727769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88305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52853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6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56479756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9720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76529537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8694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7702735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204094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95007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4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4938964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2707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49576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4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28600114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39587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7888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8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6842714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387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63060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0586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328147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4655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6022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330627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004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967829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9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56348901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792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63048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9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6022710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47088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21414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65397549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64721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808229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772966906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18161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028018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28153599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47735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4421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8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7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4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피드백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1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피드백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3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8598414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0546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4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3246036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2945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74474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0011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7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757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87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4132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현황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0" y="840848"/>
            <a:ext cx="11189758" cy="59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4378091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3180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5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46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97637164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0503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6089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3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88144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3702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82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857421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9212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1287609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0914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468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0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11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7120713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626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0293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24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513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471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7228485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5484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24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28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97748668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40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146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0708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04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45483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46104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120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732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460470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452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77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1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8" y="1383955"/>
            <a:ext cx="2825464" cy="517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53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</a:t>
            </a:r>
            <a:r>
              <a:rPr lang="ko-KR" altLang="en-US" dirty="0"/>
              <a:t>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08214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0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피드백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4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3524300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40331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2598833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6550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8818627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2942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5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2931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8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28" y="1176867"/>
            <a:ext cx="8036053" cy="514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05301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5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</a:t>
            </a:r>
            <a:r>
              <a:rPr lang="ko-KR" altLang="en-US" dirty="0"/>
              <a:t>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3594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42410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126843"/>
            <a:ext cx="6481111" cy="528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9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dirty="0" smtClean="0"/>
              <a:t>[</a:t>
            </a:r>
            <a:r>
              <a:rPr lang="ko-KR" altLang="en-US" sz="3600" b="0" dirty="0" smtClean="0"/>
              <a:t>피드백</a:t>
            </a:r>
            <a:r>
              <a:rPr lang="en-US" altLang="ko-KR" sz="3600" b="0" dirty="0" smtClean="0"/>
              <a:t>] </a:t>
            </a:r>
            <a:r>
              <a:rPr lang="ko-KR" altLang="en-US" sz="3600" b="0" dirty="0" smtClean="0"/>
              <a:t>사용자 </a:t>
            </a:r>
            <a:r>
              <a:rPr lang="en-US" altLang="ko-KR" sz="3600" b="0" dirty="0" smtClean="0"/>
              <a:t>– </a:t>
            </a:r>
            <a:r>
              <a:rPr lang="ko-KR" altLang="en-US" sz="3600" b="0" dirty="0" smtClean="0"/>
              <a:t>웹 </a:t>
            </a:r>
            <a:r>
              <a:rPr lang="en-US" altLang="ko-KR" sz="3600" b="0" dirty="0" smtClean="0"/>
              <a:t>- </a:t>
            </a:r>
            <a:r>
              <a:rPr lang="ko-KR" altLang="en-US" sz="36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4055817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624858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81289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4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74121628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1320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2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46221480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90670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대소문자 구분 등의 경로통일 문제가 여전히 존재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HEADER </a:t>
            </a:r>
            <a:r>
              <a:rPr lang="ko-KR" altLang="en-US" sz="1800" dirty="0" smtClean="0"/>
              <a:t>페이지 </a:t>
            </a:r>
            <a:r>
              <a:rPr lang="en-US" altLang="ko-KR" sz="1800" dirty="0" smtClean="0"/>
              <a:t>INCLUDE</a:t>
            </a:r>
            <a:r>
              <a:rPr lang="ko-KR" altLang="en-US" sz="1800" dirty="0" smtClean="0"/>
              <a:t>한 상태에서 작업할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목표량을 달성하기가 쉽지 않음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작업량 부족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집에 가서 연결해서 작업할 수 있는 환경 조성을 위한 방안 고민</a:t>
            </a: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계획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본인의 목표 작업량을 정한 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프로젝트 마무리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사용자 페이지 완벽 구현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관리자 페이지 구현 및 </a:t>
            </a:r>
            <a:r>
              <a:rPr lang="ko-KR" altLang="en-US" sz="1800" dirty="0" err="1" smtClean="0"/>
              <a:t>안드로이드</a:t>
            </a:r>
            <a:r>
              <a:rPr lang="ko-KR" altLang="en-US" sz="1800" dirty="0" smtClean="0"/>
              <a:t> </a:t>
            </a:r>
            <a:r>
              <a:rPr lang="ko-KR" altLang="en-US" sz="1800" err="1" smtClean="0"/>
              <a:t>앱</a:t>
            </a:r>
            <a:r>
              <a:rPr lang="ko-KR" altLang="en-US" sz="1800" smtClean="0"/>
              <a:t> 화면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0" dirty="0" smtClean="0"/>
              <a:t>[</a:t>
            </a:r>
            <a:r>
              <a:rPr lang="ko-KR" altLang="en-US" sz="4000" b="0" dirty="0" smtClean="0"/>
              <a:t>피드백</a:t>
            </a:r>
            <a:r>
              <a:rPr lang="en-US" altLang="ko-KR" sz="4000" b="0" dirty="0" smtClean="0"/>
              <a:t>] </a:t>
            </a:r>
            <a:r>
              <a:rPr lang="ko-KR" altLang="en-US" sz="4000" b="0" dirty="0" smtClean="0"/>
              <a:t>사용자 </a:t>
            </a:r>
            <a:r>
              <a:rPr lang="en-US" altLang="ko-KR" sz="4000" b="0" dirty="0" smtClean="0"/>
              <a:t>– </a:t>
            </a:r>
            <a:r>
              <a:rPr lang="ko-KR" altLang="en-US" sz="4000" b="0" dirty="0" smtClean="0"/>
              <a:t>웹 </a:t>
            </a:r>
            <a:r>
              <a:rPr lang="en-US" altLang="ko-KR" sz="4000" b="0" dirty="0" smtClean="0"/>
              <a:t>- </a:t>
            </a:r>
            <a:r>
              <a:rPr lang="ko-KR" altLang="en-US" sz="4000" b="0" dirty="0" err="1" smtClean="0"/>
              <a:t>메인페이지</a:t>
            </a:r>
            <a:r>
              <a:rPr lang="ko-KR" altLang="en-US" sz="2400" b="0" dirty="0" smtClean="0"/>
              <a:t> </a:t>
            </a:r>
            <a:r>
              <a:rPr lang="en-US" altLang="ko-KR" sz="2400" b="0" dirty="0"/>
              <a:t>- HEADER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5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8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629" y="1683588"/>
            <a:ext cx="4691054" cy="18438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61" y="5785427"/>
            <a:ext cx="4825056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629" y="3780138"/>
            <a:ext cx="4771888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383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4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2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64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 dirty="0" smtClean="0"/>
              <a:t>[</a:t>
            </a:r>
            <a:r>
              <a:rPr lang="ko-KR" altLang="en-US" sz="2800" b="0" dirty="0" smtClean="0"/>
              <a:t>화면구현</a:t>
            </a:r>
            <a:r>
              <a:rPr lang="en-US" altLang="ko-KR" sz="2800" b="0" dirty="0" smtClean="0"/>
              <a:t>] </a:t>
            </a:r>
            <a:r>
              <a:rPr lang="ko-KR" altLang="en-US" sz="2800" b="0" dirty="0"/>
              <a:t>사용자 </a:t>
            </a:r>
            <a:r>
              <a:rPr lang="en-US" altLang="ko-KR" sz="2800" b="0" dirty="0"/>
              <a:t>– </a:t>
            </a:r>
            <a:r>
              <a:rPr lang="ko-KR" altLang="en-US" sz="2800" b="0" dirty="0"/>
              <a:t>웹 </a:t>
            </a:r>
            <a:r>
              <a:rPr lang="en-US" altLang="ko-KR" sz="2800" b="0" dirty="0"/>
              <a:t>- </a:t>
            </a:r>
            <a:r>
              <a:rPr lang="ko-KR" altLang="en-US" sz="2800" b="0" dirty="0"/>
              <a:t>로그인 페이지</a:t>
            </a:r>
            <a:r>
              <a:rPr lang="ko-KR" altLang="en-US" sz="1600" b="0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2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5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98147073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8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5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05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3991342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5843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7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7878023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4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34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9867</Words>
  <Application>Microsoft Office PowerPoint</Application>
  <PresentationFormat>사용자 지정</PresentationFormat>
  <Paragraphs>2901</Paragraphs>
  <Slides>256</Slides>
  <Notes>77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256</vt:i4>
      </vt:variant>
    </vt:vector>
  </HeadingPairs>
  <TitlesOfParts>
    <vt:vector size="257" baseType="lpstr">
      <vt:lpstr>Office 테마</vt:lpstr>
      <vt:lpstr>e – Zone </vt:lpstr>
      <vt:lpstr>목차</vt:lpstr>
      <vt:lpstr>구현 현황</vt:lpstr>
      <vt:lpstr>구현 현황</vt:lpstr>
      <vt:lpstr>화면 설계 및 구현</vt:lpstr>
      <vt:lpstr>PowerPoint 프레젠테이션</vt:lpstr>
      <vt:lpstr>[피드백] 사용자 – 웹 - 메인페이지 - HEADER</vt:lpstr>
      <vt:lpstr>[피드백]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[피드백] 사용자 - 웹 - 게시판 – Q&amp;A</vt:lpstr>
      <vt:lpstr>[피드백] 사용자 - 웹 - 게시판 – Q&amp;A</vt:lpstr>
      <vt:lpstr>PowerPoint 프레젠테이션</vt:lpstr>
      <vt:lpstr>PowerPoint 프레젠테이션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- FAQ</vt:lpstr>
      <vt:lpstr>[화면 구현]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구현] 사용자 - 웹 - 게시판 – Q&amp;A</vt:lpstr>
      <vt:lpstr>[화면 설계] 사용자 - 웹 - 게시판 – Q&amp;A</vt:lpstr>
      <vt:lpstr>[화면 구현] 사용자 - 웹 - 게시판 – Q&amp;A</vt:lpstr>
      <vt:lpstr>[화면 설계] 사용자 - 모바일 - 게시판 – Q&amp;A</vt:lpstr>
      <vt:lpstr>[화면 구현]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93</cp:revision>
  <dcterms:created xsi:type="dcterms:W3CDTF">2020-04-02T06:13:26Z</dcterms:created>
  <dcterms:modified xsi:type="dcterms:W3CDTF">2020-04-23T08:42:06Z</dcterms:modified>
</cp:coreProperties>
</file>